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5" r:id="rId8"/>
    <p:sldId id="262" r:id="rId9"/>
    <p:sldId id="263"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4"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28176C-20E0-4629-942D-385ABCB32708}"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A805A-2948-4FF6-83BC-821CEAAC8D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8176C-20E0-4629-942D-385ABCB32708}"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A805A-2948-4FF6-83BC-821CEAAC8D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8176C-20E0-4629-942D-385ABCB32708}"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A805A-2948-4FF6-83BC-821CEAAC8D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28176C-20E0-4629-942D-385ABCB32708}"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A805A-2948-4FF6-83BC-821CEAAC8D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28176C-20E0-4629-942D-385ABCB32708}" type="datetimeFigureOut">
              <a:rPr lang="en-US" smtClean="0"/>
              <a:t>1/28/2015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A805A-2948-4FF6-83BC-821CEAAC8D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28176C-20E0-4629-942D-385ABCB32708}"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A805A-2948-4FF6-83BC-821CEAAC8D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28176C-20E0-4629-942D-385ABCB32708}" type="datetimeFigureOut">
              <a:rPr lang="en-US" smtClean="0"/>
              <a:t>1/28/2015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A805A-2948-4FF6-83BC-821CEAAC8D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28176C-20E0-4629-942D-385ABCB32708}" type="datetimeFigureOut">
              <a:rPr lang="en-US" smtClean="0"/>
              <a:t>1/28/2015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A805A-2948-4FF6-83BC-821CEAAC8D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28176C-20E0-4629-942D-385ABCB32708}" type="datetimeFigureOut">
              <a:rPr lang="en-US" smtClean="0"/>
              <a:t>1/28/2015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A805A-2948-4FF6-83BC-821CEAAC8D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28176C-20E0-4629-942D-385ABCB32708}" type="datetimeFigureOut">
              <a:rPr lang="en-US" smtClean="0"/>
              <a:t>1/28/2015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A805A-2948-4FF6-83BC-821CEAAC8DFF}"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D28176C-20E0-4629-942D-385ABCB32708}" type="datetimeFigureOut">
              <a:rPr lang="en-US" smtClean="0"/>
              <a:t>1/28/2015</a:t>
            </a:fld>
            <a:endParaRPr lang="en-US"/>
          </a:p>
        </p:txBody>
      </p:sp>
      <p:sp>
        <p:nvSpPr>
          <p:cNvPr id="9" name="Slide Number Placeholder 8"/>
          <p:cNvSpPr>
            <a:spLocks noGrp="1"/>
          </p:cNvSpPr>
          <p:nvPr>
            <p:ph type="sldNum" sz="quarter" idx="11"/>
          </p:nvPr>
        </p:nvSpPr>
        <p:spPr/>
        <p:txBody>
          <a:bodyPr/>
          <a:lstStyle/>
          <a:p>
            <a:fld id="{050A805A-2948-4FF6-83BC-821CEAAC8DFF}"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50A805A-2948-4FF6-83BC-821CEAAC8DFF}"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D28176C-20E0-4629-942D-385ABCB32708}" type="datetimeFigureOut">
              <a:rPr lang="en-US" smtClean="0"/>
              <a:t>1/28/2015</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Mancala</a:t>
            </a:r>
            <a:endParaRPr lang="en-US" dirty="0"/>
          </a:p>
        </p:txBody>
      </p:sp>
      <p:sp>
        <p:nvSpPr>
          <p:cNvPr id="3" name="Subtitle 2"/>
          <p:cNvSpPr>
            <a:spLocks noGrp="1"/>
          </p:cNvSpPr>
          <p:nvPr>
            <p:ph type="subTitle" idx="1"/>
          </p:nvPr>
        </p:nvSpPr>
        <p:spPr/>
        <p:txBody>
          <a:bodyPr/>
          <a:lstStyle/>
          <a:p>
            <a:r>
              <a:rPr lang="en-US" dirty="0" smtClean="0"/>
              <a:t>By: Jhobani Torres</a:t>
            </a:r>
            <a:endParaRPr lang="en-US" dirty="0"/>
          </a:p>
        </p:txBody>
      </p:sp>
      <p:pic>
        <p:nvPicPr>
          <p:cNvPr id="3076" name="Picture 4" descr="http://files.tested.com/photos/2013/03/19/46153-colle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1949"/>
            <a:ext cx="5486400" cy="308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475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 on the Game</a:t>
            </a:r>
            <a:endParaRPr lang="en-US" dirty="0"/>
          </a:p>
        </p:txBody>
      </p:sp>
      <p:sp>
        <p:nvSpPr>
          <p:cNvPr id="3" name="Content Placeholder 2"/>
          <p:cNvSpPr>
            <a:spLocks noGrp="1"/>
          </p:cNvSpPr>
          <p:nvPr>
            <p:ph idx="1"/>
          </p:nvPr>
        </p:nvSpPr>
        <p:spPr/>
        <p:txBody>
          <a:bodyPr>
            <a:normAutofit/>
          </a:bodyPr>
          <a:lstStyle/>
          <a:p>
            <a:r>
              <a:rPr lang="en-US" sz="2800" dirty="0" smtClean="0"/>
              <a:t>The game of </a:t>
            </a:r>
            <a:r>
              <a:rPr lang="en-US" sz="2800" dirty="0" err="1" smtClean="0"/>
              <a:t>mancala</a:t>
            </a:r>
            <a:r>
              <a:rPr lang="en-US" sz="2800" dirty="0" smtClean="0"/>
              <a:t> has been known in many regions as Ban-Ban, </a:t>
            </a:r>
            <a:r>
              <a:rPr lang="en-US" sz="2800" dirty="0" err="1" smtClean="0"/>
              <a:t>Ouril</a:t>
            </a:r>
            <a:r>
              <a:rPr lang="en-US" sz="2800" dirty="0" smtClean="0"/>
              <a:t>, </a:t>
            </a:r>
            <a:r>
              <a:rPr lang="en-US" sz="2800" dirty="0" err="1" smtClean="0"/>
              <a:t>Qarqis</a:t>
            </a:r>
            <a:r>
              <a:rPr lang="en-US" sz="2800" dirty="0" smtClean="0"/>
              <a:t>, </a:t>
            </a:r>
            <a:r>
              <a:rPr lang="en-US" sz="2800" dirty="0" err="1" smtClean="0"/>
              <a:t>Bohnenspiel</a:t>
            </a:r>
            <a:r>
              <a:rPr lang="en-US" sz="2800" dirty="0" smtClean="0"/>
              <a:t>, and </a:t>
            </a:r>
            <a:r>
              <a:rPr lang="en-US" sz="2800" dirty="0" err="1" smtClean="0"/>
              <a:t>Mandoli</a:t>
            </a:r>
            <a:r>
              <a:rPr lang="en-US" sz="2800" dirty="0" smtClean="0"/>
              <a:t>.</a:t>
            </a:r>
            <a:endParaRPr lang="en-US" sz="2800" dirty="0"/>
          </a:p>
        </p:txBody>
      </p:sp>
      <p:pic>
        <p:nvPicPr>
          <p:cNvPr id="3074" name="Picture 2" descr="http://img2.wikia.nocookie.net/__cb20110805054240/mancala/images/thumb/1/1d/Francesco_Guardi-mancala-1.jpg/500px-Francesco_Guardi-mancal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895600"/>
            <a:ext cx="476250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982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www.bootstrappreneur.com/wp-content/uploads/2014/05/TheE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38400"/>
            <a:ext cx="5619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936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Mancala’s Origins</a:t>
            </a:r>
            <a:endParaRPr lang="en-US" dirty="0"/>
          </a:p>
        </p:txBody>
      </p:sp>
      <p:sp>
        <p:nvSpPr>
          <p:cNvPr id="3" name="Content Placeholder 2"/>
          <p:cNvSpPr>
            <a:spLocks noGrp="1"/>
          </p:cNvSpPr>
          <p:nvPr>
            <p:ph idx="1"/>
          </p:nvPr>
        </p:nvSpPr>
        <p:spPr/>
        <p:txBody>
          <a:bodyPr>
            <a:normAutofit/>
          </a:bodyPr>
          <a:lstStyle/>
          <a:p>
            <a:r>
              <a:rPr lang="en-US" sz="2400" dirty="0" smtClean="0"/>
              <a:t>The earliest traces of the game Mancala where found in Eritrea and in Ethiopia dated around the 6</a:t>
            </a:r>
            <a:r>
              <a:rPr lang="en-US" sz="2400" baseline="30000" dirty="0" smtClean="0"/>
              <a:t>th</a:t>
            </a:r>
            <a:r>
              <a:rPr lang="en-US" sz="2400" dirty="0" smtClean="0"/>
              <a:t> or 7</a:t>
            </a:r>
            <a:r>
              <a:rPr lang="en-US" sz="2400" baseline="30000" dirty="0" smtClean="0"/>
              <a:t>th</a:t>
            </a:r>
            <a:r>
              <a:rPr lang="en-US" sz="2400" dirty="0" smtClean="0"/>
              <a:t> Century.</a:t>
            </a:r>
            <a:endParaRPr lang="en-US" sz="2400" dirty="0"/>
          </a:p>
        </p:txBody>
      </p:sp>
      <p:pic>
        <p:nvPicPr>
          <p:cNvPr id="2050" name="Picture 2" descr="http://www.gamesmuseum.uwaterloo.ca/Archives/Culin/Mancla1894/wom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743200"/>
            <a:ext cx="3390900" cy="3495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314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the Game Existed</a:t>
            </a:r>
            <a:endParaRPr lang="en-US" dirty="0"/>
          </a:p>
        </p:txBody>
      </p:sp>
      <p:sp>
        <p:nvSpPr>
          <p:cNvPr id="3" name="Content Placeholder 2"/>
          <p:cNvSpPr>
            <a:spLocks noGrp="1"/>
          </p:cNvSpPr>
          <p:nvPr>
            <p:ph idx="1"/>
          </p:nvPr>
        </p:nvSpPr>
        <p:spPr/>
        <p:txBody>
          <a:bodyPr>
            <a:normAutofit/>
          </a:bodyPr>
          <a:lstStyle/>
          <a:p>
            <a:r>
              <a:rPr lang="en-US" sz="2400" dirty="0" smtClean="0"/>
              <a:t>The earliest evidence of the game where found in Matara and Yeha in the form of a pottery board and rock cuts.</a:t>
            </a:r>
          </a:p>
          <a:p>
            <a:r>
              <a:rPr lang="en-US" sz="2400" dirty="0" smtClean="0"/>
              <a:t>It was also mentioned in Giyorgis of Segla in Mysteries of Heaven and Earth and was recorded as being played by English merchants in England as early as the 17</a:t>
            </a:r>
            <a:r>
              <a:rPr lang="en-US" sz="2400" baseline="30000" dirty="0" smtClean="0"/>
              <a:t>th</a:t>
            </a:r>
            <a:r>
              <a:rPr lang="en-US" sz="2400" dirty="0" smtClean="0"/>
              <a:t> century.</a:t>
            </a:r>
            <a:endParaRPr lang="en-US" sz="2400" dirty="0"/>
          </a:p>
        </p:txBody>
      </p:sp>
      <p:pic>
        <p:nvPicPr>
          <p:cNvPr id="3074" name="Picture 2" descr="http://vignette3.wikia.nocookie.net/mancala/images/5/5c/Dames-liotard.jpg/revision/latest?cb=201010241719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384" y="3657600"/>
            <a:ext cx="4267200" cy="284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828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Piece Info</a:t>
            </a:r>
            <a:endParaRPr lang="en-US" dirty="0"/>
          </a:p>
        </p:txBody>
      </p:sp>
      <p:sp>
        <p:nvSpPr>
          <p:cNvPr id="5" name="AutoShape 4" descr="data:image/jpeg;base64,/9j/4AAQSkZJRgABAQAAAQABAAD/2wCEAAkGBxISEhUUEhIVEBQUDxAQEBQQFBAUEA8QFBQWFhQUFBQYHCggGBolHBQUITEhJSkrLi4uFx8zODMsNygtLisBCgoKDg0OFxAQGiwcHBwsLCwsLCwsLCwsLCwtLCwsLCwsLCwsLCwsLCwsLCwsLCwsLCw3LCwsLCwsLCwsLCwsLP/AABEIAMABBgMBEQACEQEDEQH/xAAbAAABBQEBAAAAAAAAAAAAAAACAAEDBAUGB//EADoQAAEDAgUCBAMGBQMFAAAAAAEAAhEDBAUSITFBBlETImFxMoGRFEJSobHBByPR4fEzcvAVFlNiwv/EABoBAAIDAQEAAAAAAAAAAAAAAAABAgMEBQb/xAAwEQACAgEDBAICAQMCBwAAAAAAAQIRAwQSIRMxQVEFIhRhcTKRwSNSFUKBobHh8P/aAAwDAQACEQMRAD8A02hcc6JI0JDDDUAEAgAgEAGAkAUIGFCAHDUAFlQAoQA4CAHAQA8IGKEwFCQChFgPCW5Ekh8qg8hJQHDFXLITUAw1VvITUAHuhQc7JqJH4qg5EqE56LCipWqwpKx0ilUux3U+QpA/bEWGwE3qluE8YTb0J7yPSJRdBPqEXiCFcKXUIPEP4gUlkIPGKQpdQi8YICtKSRoSGGAgAgEAEAgAwEgDhAChAwgEAPCAEgBAIGGEAJFgLKouaJKIQYoPISUAwxVSylixj5FW8hYoEbqoChvsdJAC6alTY+AxXaeUUxkNVwPKVDIoHdFAJ7tNCmkBi4lUcFogkVSk0YdWu5XKKKuowqNwVGUC2GWydxVJemiNrz3TodkwqFKgCFcooTH+1lOiIQvCmKkbjWrWc4NrUgJAEwCASAIBABgIAcBABAIGPCAFCAHhKxpDhqi5pElFhhig8pNYwhTVLylixhhig8hNRBqOhQcrHRWdcJEkU72/yhCVkZNI5q6x3WAtEMFmHLqkuCpdYtUaJ/daYadMpWrYsP6jzJZNNRsw6jcaj8bEKqOHk1N8Gbc9RxytcNKmZMmbaWLTF3O3MehSnpa7EI6m+5p21w2puseSDiaYNSLRwtrtgquo0N40VXYLHCn1bEsdA1MLMKvdyTKD8OcCrVPgXJNTtiN1FstTK9y0jhSjQNma+oeyvSREEXMbqWwjZ3ICmYA2hIAwEAEAgAwgAgEhhQmAgEm0NIINUXkSJKDCyKp5SxYwxTVLyssWOgwxQ3smojwotkqFKQUKUARVmSnYUVHW6QHP9QuLWnRaMEU2ZNTNpHCGuc0+q6kUqOBOTbGvb8R69lbCJKEjMtapB+aslFNGvDPazorCHNl2qyyW1nZwy3Ip39MNcI91ZCbFmwpossuWkTPy5V6do5WRbXwXMLdULpAO/KxanaatM5Hc4WHQJXKnVnRNMkKAEbiOyQFepSB4UrCgPswRYAVLAFNSYFSphA7KSyMdlKtgYPCmszRFpM2gFtOcEEgDagCQIAcBRckNJsla1QeRImoMLIqpZi1YgwxUvKyxQQWgUdzZKkAa4SJUC65SAgqXwHKltbArvv8AsVLaNELr8hLaSIzi3qjYwtDjGU9gUG3GWlLpsVDVn06o1hNNxISxJmfV6dpu2hWLUSRRLSQfgo1OjWk7K5aySK/w4Df9lt7KX5kh/iQJ7bpbJoNvVQeqbNOPGokh6VDjJCj+Sy11RZodLMHAR+VIolhi2advhTGcBUyyuROMEi2KYGyqJCyIGP4aLELw0AItQIr1awCdAV3XKKAjN2nQE4C6Rzg2tSckhpMlbTVcsqRYsbZK2mqZZy1YiQMVLyNk1BBQoWydIIBIYNV8BNCZSc8lMASxAzIxTFAzRaMWFyK55KMqj49fWm2fmtaxxiZ3kkytVr1qLoqNIPqm8cZdgWVoivcfgQlj01sMuq2onwrPVEgE+ytliiuDNHPJ8l1zVRLF6NOPUeyu5izvh0a4zTBLnDYo4Jli0xN7Tqoygh2ddh1xnbKztUxMuBBESQDEoGgHIGkCGoANoQITiB6JgIEHkJUIctTAiqjRAGLdNdKlYEAaU7JURXLsqlHki3R0TKClLOzOsRKGAKpzbLFFENW7pt3cAkoyl2JcIalfUzs8JvFJd0G5eC22DsodhhQgYyAGe2UwKzqUIsKIb10MKce4n2POsUeX1DrsV18SqJz8jtnRdL4o2kMrx7EJTjY4So2rilTuDOkAcrNJzTLuGcF1lhzaTgWfRbdLJvuYdTFeCtgHUhoNLcsjcQtE8VmeGSkTP6jLnEkRJlR6XA+oWGYoHDRYs+E2YsvBdsSX8FZZKkbsM7NW3wdzjqIVTmaDp7C1yNhVPki2WoQKxQkMYhAChADwmKzNxvEm0GEndThByZGc1FWzhaWLXN3VyUefotyxwguTE88pPguH7XbviqfX0I91my5IdkWwcvJ0eFY0H+V26zWXxlZsZEEyOpbgosCq+zRY7MnFrJ5iFdjkkRkblS7a3cqtRbEcN1T1rBNOj7ErpabRX9pGLPqlHiJyVKtcV3bucTsBP6LpxxQiuxgllnLyWri0uqIDnCowcEhwH5qzZjlwQ3zXJq4T1dVp6O8w7rDqNFF8o26fVNumX7jrp+zB9VjWj9nS3DWfVV090NbmPYAkpy00UTTNK260IOWqzKRoe4VMtL6Gblrj1KpyFmljlEe0vFzKgiQVDsJxMm56dpuMwro6iSK3iiyuemBwYVy1bK3p4sQ6cqN+Gq5vzVq1q9Ff4v7Kd30c6oZfULk/zq7Ii9Gn3ZFR/h+wbuKT18hfgwLLOhaI3/NQeumTWjxo1LTpmhT2aPoqJ6iUvJbHBCPZGnQw+m3Zqp3NlqVdixl7IGOAkDHTIjoASBjFAENWuAlY6PO+tsQL3ho2lbtPGlZh1MuaKuC3ZoOD26EKrNukKHCNLEcUdXOZ3AjTZZdrvksszal0afmHGquxw3Oityrk6rB+pPEpjup5MW1mvHPcrLZxohV9MtAOPBHTYcCGOMO6XTYcGR1NXNOi48kQtmmjumjJnntgzzNrSTJ5K7SpHHb8nZdD4gy2rNqVG5m7H09VY4WiEZ0zsevOtLKvbmmwZnGNxGWPVRjidknJUeSVag4Usy4L9G1YFMmVjZ1o8s2sLxKpRcH0zlcByJBWeSTNexNEOI4i+s8uqRmO5ClGKS4K3xwQUrpzDoU3FSXJBujct8VqMALXFZZYYsluaOvwHH88NfoTsseTFt7Eu50oVIh5QIcBADSgKBLpQFBIAcIAYlABAJiFKAFKAoUIAr3tXK2UIDFrViQUVyBweJNLqx5XSgn0zn5uZjmmfks9NAh2uJ0Gyg0l3Bysr4tnFP4THeDC0aaFysqyTVUXujAS0qzV9zXpHwdHVLRuQsiTNVpFGo5nBCntkLeiF1PsiyRVx7GG3DMrRl91swYnjds42bUrIqRgW9nrC2KVmSya/wDIIXRgvqZd1sxzL3ADurKG3SJ7uh4em5hVZK8k8OR3aLWG2IqcwuVnmoHb0+VvuTVrItOmqyLMmb1kIKrCDJVsJJrgbknyVnHVXLsVSkjocOoDIJ1WLLLktjyjVwy3c+q0N7gn0CpnJbRnoLKeyxkWyTKgVjFADQgYkAPCAHQIZADEpjEgBs6Q6HQIGvRzCExHJ9UsqUaZygn1HC0aeMZT5Kc0mo8HEULwjfUncrr7VXBz03fJt1cJufAFfIPDPIIkfJVVFllshwutBDD94gT2lZc2k3O0Qd1wesYxg1JuGuaWNJFAGY3dG63QwxhjTMMvZ4jaXr6ALR3KsWmWTlmiOqcFSIq9/UJ8xK1R00F4KZamT8kLnPiQ4/VQlgRKOaXsltMZe3R2qyz08X2NUNS0uTcwjpKvdNe+3LTk+JrnQTzoob6OaoN9jEcXMMHQgwppp9iNkN2c/Oq0YszjwyMYbnwVqFQMM7lXS1Ho2w0N/wBQRuC92jS4kxA1J9AqZzlLuaselhDsGc1N0ODmO5a4FpHyKzyxqSL1FLsdFhFxQ8LO6ofEDo8MgQWzuCuZqdNJL6lli6jqU3sBpgSN1RoVOE6kU5MjSOWo0alR2VjXOM7NBP6LtuUUrYouUj0XA+mK2UeJ/LEaz8X0XJzZk3wdCDqNHWWFjToiGCTyeT81llJsdMuBx5UQoYuPCYUIIAcIEPCAsFyBoHKgdhQUC4CAQIUJhYOT0QPcFl9E6I2JsqINoJzAdCJCa4EYWJ9JW1bUN8N3dmmvstENTOBXLHGRkXPTd4yn4dKv4lPcMdIWiOri+5W8LXY5y5wK7b8VM/LUfkr1ng/JB45G7YdU3fhC2rfAAGguBD4GzZPCs32qsxZ8PlHM47ajxiQ4EHXThaMepUVRl2ewKlJjo7hRlq5AlFDXD/KAYgbQAP2RHUMm9rKDywqW5sdejvx0UWSaNzUpT+nqWkLkfmN90bpfHL/llRRqdBVuK7Hf7muB/dTWtj6KX8bL/cUq/QF1w+kR6ueP/lWR12NeGatPo+mue5Sf/D67n4qR9nP/AD8qs/4hj9Mv6LZas/4fXjHBza9Km4EOaW5yWkbEaJP5DH6YujL2adz0Hc3D89ze+K6AC40yXQNhJcq/z0u0RrFRasv4cUW6vrVH+wY0foVVPXSlxRLYjdtulrRg/wBIP/3lzvyOiyvJJuw6cWaVK2awQxjaY/8AUAfooOTfdk0kh8g5MqJOwoRQhQgBFyAoBhn+6ZJ8EiCI0oAjfUa3Un+qB8sqnEGnbb9U9pKqBdiXYKSiRogfiTuCnsQ6K9fGS3Uvy+8BSjjcuwOl3M2t1rTaY8Qu9gVoWkm/BQ82NDU+tA7aqR7hEtLNDjlxMsHqOrwZ+Qgqh4i5KITepH/8Cj0R1ElZ1R+JqOjIKiDddc29MeYOc78LYJ+Z4VuPSZJszZcsIeTEq/xL18tAb/eeSY+QWtfHfsyvWV4LNp17SeQK1DKOS0h8H2IBSn8fNf0slHWQf9SOjpW1tXaHtZTqNcJBDRB/usEnODpmpY8c1dJjU8GoNcHNpNBB0gKPVl7F+Ni9D4hhtKsZqMB0jQRp8lJZpryJ6XE/BmO6Vs//AAj6u/qrFqsvsa02JeDoS6e/yWQuCafkEwClAqFHokAaAHCYhSgKFKAoZMY5KBCQAzggYBEIGAanYT7IHQOc8j5coCijeX52bp6jdSUQ4M6TPJJ7mSpdhjweEWOiRtKfdFgVb+sKLHPMmOBu5x2AVkIuTojKSjGzz3E61xXdmf5BwHEANHtuuvijDGqRysmbe+WNZYR4j2szAuc4NbqAJJgalSc34ROEcTXMjZxvoW5tWh9VmVpJ1a5rtfWDom3Jd0W44YcjqLMqxv3UT8RLeWnb+yqyY1Ndi+MNj4Z09FzajQ9uoPbg+q58ouLpl5g49i0HJT3GjjzPYLbpsF/aRg1Oo2/VHPFv4j6wupDH+jkzyEtMt/wrlAqtm9e9M1m2bbvy+G52UQRnnXccbKu1dFlcE/QWNm3rCm938urOaZhjwPK4fSD/AGXN+Qwbobl3Ru0WRqW19j1KRE7yuAdcjITGCUCLUqJEZpJ4j80DCHumIJIBSmAJckOhsyAoWZA6BFSdkw2hAoCheJ6wmKhNfP8AVKwqhFo5/wAoAEA8aD8z/RAyK7dlYY3iPqpIRjhqnYwgyEhj5VEkiDEbxtCmXu14aPxO7KzHBzlRVlyrHHczhsRxyrVcJOkaNGwldXHhjBfs8/qNZLI/0U2S8wTvore3JlUm2TdU4E6zc1jnteXUm1PIZgGdD66KyDs0SJbbqa5qUDb1Kz3025YDyTDRsJPCWS0btA05U+5m1GjhoP7eqgrZ0sso442WcOxE0yGAnKSM0AT8uyjlw/Vy8nOeslJ0uxqHDKLzIHvoJ+q5q1uWCom8Kk7Kl707TIJYSD24K1YPlZJ1NFOTSLujn6lq5hMg+Xcxt2ldvFnjkVxMMouL5LDbt7mBhccgJLWzoCdzClt5si5+B6dvJB5BBn07LJmlyzRg7qjtOmcadTeKbyTTOjZ+6eFxtRhVbkdyE74Z3RWAsAcUxlgHuokBAz6IGIabaIAZ1RA6BDnH0H5oHSCQIRIQABM7BBJBNCBMT0wQ1OnyUA5EgI4QIIBMiPlQFjVKIcCDymKzJdQLTB/ymSQzmwNkrJIJtMbkx+yXkd0ed9T4r4z4bowOLWeo2zfNdfTYlBX5OBr9Q5zrwjItxJJ9TH6LRJnLskpGPqh9iO4qX9cufqeArYLg147aG8VjW7+YmT7cQotNs6OiqMnJipPc4SB/hPhMNTmc5UbGG4WSwOgjN8yAuZqdWt23wiWDDS3M7TBOi676Xisc1wgnLOro491T0JZouUfBa8sYOmUKlHUg6EEj1BXOtrhmhGXidgKjSDo4bEc+i2abUSxzTXYz5sSkjlW0zPsYK9P17jwcjZTLlvq9rfWT7N/4FkyPi2a9NC5GrbW5c9gG5cP1WGUvqzrJcnpzRoB6Lll4JTAJlWVEVUGHFAAhg9SixkrYSEOUwGQMLKgQxQA2dFjoQBJlAXQeVMjYQamKwoQIKUCGlMAalIHdAWU6lqRtqkTTM7HX5LeodvJl9sxDf3VmJXNEMsqg2eW1xLvaV2Y8HmMnLBsh5UTZS48lujRSspa5Mq+o+dxJjWPfRaIvg3Y5fVJEuH2LXyXydoAIb+ZB4lQlOuEao6iMOEaLLltvTq0mtzOq5POSdGD7oA9VW7nyRU97s1bbEMzWhpAEAEchcXJh2uVo6MJp0blridWg13hVCydSAdDCzwyTi6i6JuMX3VmZZ3ZdnLjOsyVLNDlfssgxVm1HMcabC8taXOj7o4JVunxb5qJRmybIs4tlQtzEjYkkL0jSikjmQTk2b+AYPUcM2Ul79fRreAufqc6uvR19Lh2xtneYJgYo+Z3mf+TfZc7LlcjWomu5UEiMlMCQBDYh5CQUEEhiDUBY8ICwHFOhodspA6JMidELHDQmFsZ1QDkJ0KmAblvdFD2jm6Z3QLayMXjSd0uSW0kFyz8QTFtZKKre6LI7WECixDhNCIbq2bUaWuAIO4KabTtB4o5+66NoOktlh9FfHUzRky6LHMxLzoR4M03j2IV8dXfdGR/Gvwyi7p26p/cD9NIMfVWRzwZRP43I+xhXOA3TnFz6RHYBaVqMdUmEdHOK7CpYfWHlNN4EdioPJF82R/Hn6I7jD6un8p2nMHUJxyR9hHFki+xco2FXQim4fLf3WbJJPi+DZHHP0bdGlVc2PDd81zpY0nZripNB2OCVyCMsS7WeyJyTZbGDSOuwewdSpub957vP2LI0Ct0+VY021yZ8uleRq3wVGdK2/iF5bJJmOJ9lOeqnLguxaaEDZpUWsENAHssrdmoclIdAOQMBAhOJQJBMakOwwUAPCEAxKYENSu1u5lFDK9TFANgpKIqKdTEnE7qagPghfeuPJT2gQOvD3UtoEP2ojlPaALrtyNoEL7k91LYLcRPrv7oSiLeM3EHjkp9OLDqErcaqjkpdGI9xZo9TVBuJUXp/QXFmtadTMd8WireOSDavBrW9+x+zgo8oi4MsSgjQkAIhAAmmOw+iAoY0m/hH0CLCheG3sPokAoHZBKhJAJMBSkFAlIkgHFAwZQAD3BAAAkooXYsMYkKw5AQIq3F2AmlZIza16SrFECAvJUqCyKo4DcqSTfYVlV99THKsWOTFvQqV6w/eCHjkG9EpaHbaqHKJJkFw0NEqUVYpSoxLu+IMBaY415MmTP6DtMztSs2bKlwitSkywamsLLb7krZWuHELZhmmqZU8kkyOhdcFXyivBox5rLTmKtM0ED2KYhqNy9hlpIQ4RYKbR0OF9TEaPWWeBrlFqakdXaXjagkFUdiDjRYTIiQAJKRIYoASQxpQAxKB0DKQxFAAkoAiq1AExnP4li0GAtOPDa5K5ZKOlasoBudCBGZeXnZTUSRnueSp0AgxAWVMSv20Wyd1bjxubK55FFHD4ljz3kwYC6mPTRiuTnz1EnwjO8Z55Kv2xRX92OLl7eSjZFkd0kaWH469p3lUZNPFovx6lrubTr11ULL01Esll3FZ1DVRyy2xKlyzVoU4C5M5W7L0grXDnVKgA5Kkp8UOjTxbp402zM91DfKLItJnHXlLI6V08GTcilrazQs7kFsFWSxs0488a5JXNB2UOxoTTIX01NMKIXtTsRdwrEnUnb6SqsuJPlFkZeGd7h14KjZWJqmOSLaZEZIYkgGQAxSGMgYxKAGJQOiCvWACaVgc3iuKE6BasWHyyqc6MQulbKM7dnowXINBUva0KUUBmkSrBjhiVjFVOUEprlkW6R5/1FcF7jrouxp4bUczPkcnRi06eq0OQYcVs7jonpRt5MuygaaQqJSd0bZuOKNtDdadHfZCIOZp2PIPYojNp8lSjHNG0c1hmEOqVQ1okkwAFOU+CieDZyz0yh0O+nSzOHEkdlncZeTO8vo5i/t8jyPVY9Q+KLcLsnonRcuS5NqLVleeG7MEqZKi5i+PeIyIjumouTI0kcLilxJhdbTY6RjzSAoNIEnRbuDnTm0+CehiEGCoTxWjXptS7pmsCHCQsjVM7EZWrIKjFJMkQFqlYqOm6XujssmaPJanaOvCoICQMSQAkoGMkAJQMZAyC4rhoUlGwObxTEp0C14sRVOdGK4ytSVGduxkxHooXINJn3oU4gVmhMYeVIZTxaplYVbiVyK8nY88vaup912o9jlVcjONTVSNsPqbeA9R1bV003R3HBVcoWaLjJVIv431dUuYzx8u6isbJQUYdjpP4POpuuXF0SGHLPdSjSkt3Yxa1tx4PVOoLsU6LjydArs847TknjOKVZeT6rj6h2a8JA2ssG06KBNwJiRMTE6wp9GW3fXHa/2LfHdtvn0UL27V+LDZVknRmWtRvitz/DmErqRhUTDOVs7jqO4tjbQwNmBlyxMpRXJVk20cDWdC0xV8FMeOTcwG4zt2I413WTXYHhntkdjQ5lkjaNCqxYlI6FFZzVNMVG903bmZVGZkkdi3ZZiIkDGJQAKBjFIYxQMr3NwGhNKwOaxPEZ0C2YsZVOZjuMrUZ27BTEJAj0cLkGoq3dNSQFABSGSKIzLx+mTTMK7A6kRmuDz+rSmfQrrqRix4/sUn0VYmXUrByJ2TURZErJUjRwDFnW1UOaY7pSjaM+WmqZ6SMfNxS1JJhZp2jlTjTOOxK4IeVleNs04ppIhZcqt4WaVlRZdQJo+KG5vOWGJMACSTG3C9RiytfFxSgm1L149/z+zy+WcV8o4Sm1cbXPd32/gldhTSW9qwAo+5Y5xP5D6rox0+l3SltX+olt/TrwcuXyeetu53ib3fxdFSnhYNR7MuZ9K3a4t5fUIk6c7j6pRhhjNpRTcI9vch5NdkeOORyqOSXf0iWlh0+BmbkdVe9uUggkBpM5TrwPqiEcWR4Z5IKMm3aqrVPwVz1jis0YS3Rik7u/XkqXOGnw7hz6fhClUa2m4gjPLo0J+Lj6qU9kseRSgo7X9f/vJdi1f+riWOe/enu57cf9jYpYSW1HgAgNawmJnX2VWqipaiWRVUYrutz/6Iv0mvitPCLbucnX22rj2yybAgtaSZiRJOvofoqcuPTfldLYl1IeqqX+DRp9fqJaJ6hTvo5KfN3Hjz5E3DCXRrMAn0PYKOHBplqMenkk3CDb/cv/Xoln+TzvST1cW9uSaS/Uf8X7NOjh9RlJ4a5zfgLYcS5pzCddxISxrS5dVhUoc/a/rtT444/RHPrNTh0eean9Vtqp7mrfv9l+4snjIzxquVzy+q7OQ+YHla4fC30WXS5MWVZ80cUXLGqjGuO/dryzTrMk9PLT4p5ZKOV3KTf67X4QNKk5raoNSo8FzQw54eBJ2dx6lW5tNHLPTOOOMJOLclXH9vJnxfKxx49TunKcYyUU0/f78EbaFRrazQ98ZWFn8xz3MMiYedVbLT6eeTSzcFy2n9dt8cXEqXyeWOPVxUuIKLX23Vb/3BNw9+do8arlfT/mec7x938Ow21VMs+BabLkWGF451Hjx+/Zri8r1WHF1Zf6sNz5/8egRSq+E1mdx/mkOdmIeWcDPuPdX/AIullq5z2r+hNKrV/wAef4Mj+Vzx0kFudPI4t3TpeL8fyR1qVUMLM7gPEDh5yX5I1b4m+6phLRfkRk8fO3n6Or8PaapZdZ+PKskaUuFvVtVytxQvKj2tLQHENEkuJcWg93Fc/WaLIs8m0mlVuKpV/Hg6nx3y2DJp402pStJSdtten5KZw5xfEOIIzZtcse+y9DHHiWWODpLpOPMq5/uebl8jJ4JajqvqqdbL/fbaQVbaGtdrDiY3jQrFOWHDpcdQTcm1b9WdLDly59bmi5NdNRdL3XYn/wCluzkQ6MuadYP7LoRhiWbpdJbFG7rzXs5UvkX+P1us+o51tvxfookryUu7Pcx7I9HauOaxPbKAKNeipWBCgkiK6pZmkeiIumNo87xe3NJ500JXXwyUkY81x7GfMrRRljNp2RmJToueoJPBBSI9cjdbJqRXPLZq2GImm2FBxtmabsgubvMZQoIrVoip1UOCByZLWvXsaWse5rXaPaCcrvcKcJSinFOkzLkxY5zU5xTcez8lT7dU8vnd5P8AT8x8n+3srN8+OexX0sTcvqvt347/AMip3VQP8QPdnmc+Y5590lOW7dbsl+PjcNjitvrwXsPxZ7binWql9XITu6XEFpEAn3V2PPJZFOX2ozan46E9NPBiShu/X7AxC9qVnGXvLDUe9jHOJDMziQANtJhRy55Sbt8dzTpNFixJJRW6qbrudJghq/EXuLiACS4kkdiVy82qyqVxk0drF8bppY1CWOLSdpV59m7ZUPMHPzOLYya6CO6Wm1kYT6mW5OPbkp+R+NyZMLwaTbjjO93Hf+P2a1raalx3JlY8upyTyvLdSfJvwaHDi00dNVxiqp+S+1gjYJS1WZyU3NtojD47Swg8cccVF91XDE8T2+at0ephik5T3c/7XRm+U0WXU44wxbHXiStfr+AQ381bq/kZZZxeO4qCpc8/3M/xnwcNPiyRz1keR3Ljj+EhQOyyPVZm03N2v2dOPx+mjFxWONPhqu6GKr609rVun3LlpsO6MtquKpOuy9IqXVyGhWxzZt6nudryQei07xvG8cdr5arhnPX2JOnykg+i2482bdvc3f8Agzz+P0fT6XSjtu6rizLdXdr5j5vi1Pm9+6t6s+eXz3IrSYE41BLZ247fwL7S/LlzOy/hkx9FLr5VHbuderIPQ6Z5Oq8cd3uuSOpVMAEmBsJ0E9gob5NKLfCLY4ccZucUlKXd+zSpYsxjfIKhdkyt8R802TuWhdOOvjCH1u6rl8I8xl+BzZ8t5nBRu3tjUpek2ZK5Z6rtwf/Z"/>
          <p:cNvSpPr>
            <a:spLocks noGrp="1" noChangeAspect="1" noChangeArrowheads="1"/>
          </p:cNvSpPr>
          <p:nvPr>
            <p:ph idx="1"/>
          </p:nvPr>
        </p:nvSpPr>
        <p:spPr bwMode="auto">
          <a:xfrm>
            <a:off x="454152" y="1524000"/>
            <a:ext cx="7620000" cy="4800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en-US" dirty="0" smtClean="0"/>
              <a:t>The game pieces look like clear pebbles and the board is a regular board with holes in it to hold the pieces. </a:t>
            </a:r>
            <a:endParaRPr lang="en-US" dirty="0"/>
          </a:p>
        </p:txBody>
      </p:sp>
      <p:sp>
        <p:nvSpPr>
          <p:cNvPr id="6" name="TextBox 5"/>
          <p:cNvSpPr txBox="1"/>
          <p:nvPr/>
        </p:nvSpPr>
        <p:spPr>
          <a:xfrm>
            <a:off x="2740025" y="7886700"/>
            <a:ext cx="2057400" cy="1524000"/>
          </a:xfrm>
          <a:prstGeom prst="rect">
            <a:avLst/>
          </a:prstGeom>
          <a:noFill/>
        </p:spPr>
        <p:txBody>
          <a:bodyPr wrap="square" rtlCol="0">
            <a:spAutoFit/>
          </a:bodyPr>
          <a:lstStyle/>
          <a:p>
            <a:endParaRPr lang="en-US" dirty="0"/>
          </a:p>
        </p:txBody>
      </p:sp>
      <p:pic>
        <p:nvPicPr>
          <p:cNvPr id="1030" name="Picture 6" descr="http://familygamenightideas.com/wp-content/uploads/2014/02/20140101_173117-300x2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575400"/>
            <a:ext cx="3576701" cy="26825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mentalfloss.com/blogs/wp-content/uploads/2010/11/mancal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540" y="3733800"/>
            <a:ext cx="2285873" cy="1828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47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Player Requirements</a:t>
            </a:r>
            <a:endParaRPr lang="en-US" dirty="0"/>
          </a:p>
        </p:txBody>
      </p:sp>
      <p:sp>
        <p:nvSpPr>
          <p:cNvPr id="3" name="Content Placeholder 2"/>
          <p:cNvSpPr>
            <a:spLocks noGrp="1"/>
          </p:cNvSpPr>
          <p:nvPr>
            <p:ph idx="1"/>
          </p:nvPr>
        </p:nvSpPr>
        <p:spPr/>
        <p:txBody>
          <a:bodyPr>
            <a:normAutofit/>
          </a:bodyPr>
          <a:lstStyle/>
          <a:p>
            <a:r>
              <a:rPr lang="en-US" sz="2400" dirty="0" smtClean="0"/>
              <a:t>The number of players required to play Mancala are Two Players or more.</a:t>
            </a:r>
            <a:endParaRPr lang="en-US" sz="2400" dirty="0"/>
          </a:p>
        </p:txBody>
      </p:sp>
      <p:pic>
        <p:nvPicPr>
          <p:cNvPr id="2050" name="Picture 2" descr="http://img.gawkerassets.com/img/17y0mx5gusd52jpg/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811833"/>
            <a:ext cx="4651375" cy="261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152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Game is played </a:t>
            </a:r>
            <a:endParaRPr lang="en-US" dirty="0"/>
          </a:p>
        </p:txBody>
      </p:sp>
      <p:sp>
        <p:nvSpPr>
          <p:cNvPr id="3" name="Content Placeholder 2"/>
          <p:cNvSpPr>
            <a:spLocks noGrp="1"/>
          </p:cNvSpPr>
          <p:nvPr>
            <p:ph idx="1"/>
          </p:nvPr>
        </p:nvSpPr>
        <p:spPr/>
        <p:txBody>
          <a:bodyPr>
            <a:normAutofit/>
          </a:bodyPr>
          <a:lstStyle/>
          <a:p>
            <a:r>
              <a:rPr lang="en-US" sz="1800" dirty="0" smtClean="0"/>
              <a:t>The actual rules of the game do exist and the game is played by  setting four stones in each of the holes except for the long ones. You decide who goes first  and the first person will grab all the stones in one hole and drops them one by one in succeeding holes  and may place their stones in their long hole and can put it in the opponents holes except for the long one. This keeps on going until there are no more stones in one’s hand and then its the opponents turn. The game is over when one person has no more stones left on their side.  After counting the stones on each side, the person with the most stones in their long hole wins.</a:t>
            </a:r>
            <a:endParaRPr lang="en-US" sz="1800" dirty="0"/>
          </a:p>
        </p:txBody>
      </p:sp>
      <p:pic>
        <p:nvPicPr>
          <p:cNvPr id="1026" name="Picture 2" descr="http://kingofpeace.org/images/bethlehemvillage/mancal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962400"/>
            <a:ext cx="3433233" cy="257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71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Game is played Cont.</a:t>
            </a:r>
            <a:endParaRPr lang="en-US" dirty="0"/>
          </a:p>
        </p:txBody>
      </p:sp>
      <p:sp>
        <p:nvSpPr>
          <p:cNvPr id="3" name="Content Placeholder 2"/>
          <p:cNvSpPr>
            <a:spLocks noGrp="1"/>
          </p:cNvSpPr>
          <p:nvPr>
            <p:ph idx="1"/>
          </p:nvPr>
        </p:nvSpPr>
        <p:spPr/>
        <p:txBody>
          <a:bodyPr>
            <a:normAutofit/>
          </a:bodyPr>
          <a:lstStyle/>
          <a:p>
            <a:r>
              <a:rPr lang="en-US" sz="2000" dirty="0"/>
              <a:t>If, when dropping stones in holes, you drop a stone into your </a:t>
            </a:r>
            <a:r>
              <a:rPr lang="en-US" sz="2000" dirty="0" smtClean="0"/>
              <a:t>long hole, </a:t>
            </a:r>
            <a:r>
              <a:rPr lang="en-US" sz="2000" dirty="0"/>
              <a:t>and that is the last stone in your hand, then you get to go again.</a:t>
            </a:r>
            <a:r>
              <a:rPr lang="en-US" sz="2000" dirty="0"/>
              <a:t/>
            </a:r>
            <a:br>
              <a:rPr lang="en-US" sz="2000" dirty="0"/>
            </a:br>
            <a:r>
              <a:rPr lang="en-US" sz="2000" dirty="0"/>
              <a:t/>
            </a:r>
            <a:br>
              <a:rPr lang="en-US" sz="2000" dirty="0"/>
            </a:br>
            <a:r>
              <a:rPr lang="en-US" sz="2000" dirty="0"/>
              <a:t>If, when dropping stones into holes, you drop a stone into a hole that was previously empty, </a:t>
            </a:r>
            <a:r>
              <a:rPr lang="en-US" sz="2000" dirty="0" smtClean="0"/>
              <a:t>and </a:t>
            </a:r>
            <a:r>
              <a:rPr lang="en-US" sz="2000" dirty="0"/>
              <a:t>the hole is on your side, </a:t>
            </a:r>
            <a:r>
              <a:rPr lang="en-US" sz="2000" dirty="0" smtClean="0"/>
              <a:t>and </a:t>
            </a:r>
            <a:r>
              <a:rPr lang="en-US" sz="2000" dirty="0"/>
              <a:t>that was the last stone in your hand, you take all of the stones in the hole directly above, and place them into your </a:t>
            </a:r>
            <a:r>
              <a:rPr lang="en-US" sz="2000" dirty="0" smtClean="0"/>
              <a:t>long hole.</a:t>
            </a:r>
            <a:endParaRPr lang="en-US" sz="2000" dirty="0"/>
          </a:p>
        </p:txBody>
      </p:sp>
      <p:sp>
        <p:nvSpPr>
          <p:cNvPr id="4" name="AutoShape 2" descr="data:image/jpeg;base64,/9j/4AAQSkZJRgABAQAAAQABAAD/2wCEAAkGBxMTERQUEhMWFhUWGBcYGBgXFxcaHhcXFxUYFxQcGBodHSggGholHBQUJDEhJSkrLi4uFx8zODMsNygtLisBCgoKDg0OGxAQGzUmICQsLDQsLDQsNDQ0LCwsLCwsLCwsLSwsLCwsLCwsLCwsLDQsLCwsLCwsLCwsLCwsLCwsLP/AABEIAKwBJAMBIgACEQEDEQH/xAAbAAEAAgMBAQAAAAAAAAAAAAAABQYBAwQCB//EADcQAAECBAQEBAUDAwUBAAAAAAEAAgMEESEFEjFBBlFhcRMigZEyQlKh0bHB8CPh8RQzYnKCB//EABkBAQADAQEAAAAAAAAAAAAAAAACAwQBBf/EACgRAAMAAgICAQQBBQEAAAAAAAABAgMRITEEEjITIkFhUVJxgZHwQv/aAAwDAQACEQMRAD8A+4oiIAiIgCIiAIiIAiIgCIiAIiIAiIgCIiAIiIAiIgCIiAIi0zEyxgq9wH82G642l2DcsEqAneJALQ216u/GvvRQU7ikSJ8TjTloPZZsnlxPXJdOCn2WudxuDD+bMeTaH3OgUSzivzXheXo6/sRQqrx2vcDQ0UVMSsRl8zq7XKxV5mRva6NMeNGuT65JT0OK3NDcCN+Y6EagrpXx/DsXiQnBxJr9TbH1Gjh0KvuB8TsitHiUB+ofCe41ae9lrw+XN8PhlGXx6jldFjRYBWVsM4REQBERAEREAREQBERAEREAREQBERAEREAREQBERAEREARaZiaYwVe4D+bBQs5xIBaG2vV34Vd5Yjtk5iq6J8lR03jUJnzZjyb+dFVJ7Foj65nW5beyhJ0xdiQsWTzv6UaI8bfyZa53iJ7rNo0dLn3ULMR3G5rU9f1KrEXEnQ3ZTG83I0PvyUnhWI+K7I+gdsRo6mtK6FZLy3XyNKxKVwRU1iYdEe1uchnxEGwuBbnqF7My9tHMeSNq3B91vneF3Zy6HleDs5xbTtaiSmEx7NMMNaBrmbz6E2VmeMXqnj7/ACV4st+7m1x+CXwubbEbWhDh8Q/SnRZxBthboF7wvDxCBvVzqVpoKaALreK2IqOX5Wdy3OixvngrcaHUclzy7yw1hu70vXupLFMGzNeWlxJb5W8nAg25gioULIwXi7mkBtQRv0r/AICpmXM7pk5pev3Mt2A8Vlhymw+knyn/AKn5e2ivUhiLIo8pod2nUfkdQvk0GV8Q0aQadrdD1stsGdiy7wHA2oQLggHQtI0XoYfIyRKdLcmfJii39r5PsCKrYDxSIjfPfmdx/wBhv3Cs0KIHAFpBB0IXpY8s5FuWY7ipeme0RFYQCIiAIiIAiIgCIiAIiIAiIgCIiAIi5pmehw/icB01PsuNpcsJbOlYJVfm+I9obfU/gKFxGbixmPY6I4B4oaUFL1t7LNflxPXJdOCn3wWubxeGzQ5jyH50UJO49EOlGDpr7qnyuKvhPECasT/txflidCdnKViscb0sFmyeRddF84Zk1zmIPOgqTzrUqLi4vEafMwHpcFQWJcTOL6QwAA6gBrV3OvL+658W4hALczHhwtRw0Nr1tquLx6c7b5H1tVpLaLnITjIth5Xalp19Oa5Z6YmGRP8AaHh0s6hdtuBcX6KGwKIYkdmUUc1wLqEGgOtx0V7LgP5UrPMtP7i3Itr7WfHRh8QxiR8QdUVBJJN9N/W3VXjA8JieIyI8UDb1Orj2VpqeyzQb3VmRu9b/AAch+q0a81Ta6zReyfQey44uJQm2Lq/+XU/RRbS7Orb6OinouaYmgwGgqfsvUCZY8+Vwd9vsVwYy3I0k1oTryrqfRVU3rg6lzpnO7GHVu0U6G6x/roEY5XAsfsTueVdD2VWhYoac2s3NANdqm5ryC7ZkB2nK67kxXi17onP08nCeyWm3xZYEthVruASDQbjZQTOIhGdV5qXFoBqN7NAGtFb+G5tz4FH6tOUHcgCv7rpdh8AnMYUOo3yNr70Wis31I9aM84VjraIDBmO8duXT5jsBurjAnjBuHUG4OjvT+FRMziMOGPIAOtKewWzD8AmZohz/AOlD+pw8zh/xb+aDuqsSpPUcssyOXzXR9AlI4fDY8aOaHe4r+6ysSkAQ4bGCtGNDRXWjRQV9lle0t65POZtREXTgREQBERAEREARFhzqaoDKKMm8chM0dmPJv50UJP8AErqWIYPc+6oyeTjjtlk4qr8FqjRmtFXEAdSomZ4hYLMBceegVDxTHi3zOaXdXHc6DRcUHiatf6QNLmjq0HelPusdebVfFaNE+NrsuM3i8V9s2Ucm/lQE1PZQXE0aNSbk/wA5ar1h+JQ448jjUatNiPTl1UJxTKPyA3yMOYgdNLbrLd1T+5ljn0T9VycsbEDEd5Xuv/yIob63pstT52YhOo17gRehNQR6qAwjEohNKtYAXODQ3zV511tUD1Uo2azvba9ab8tlzJjcWT8dZXj9q5RasMnGTcMsjM8zaEjkflc06jRdsvOGEckY+WvkiaV5A8nfquXAMOMPM9woXAADela3+ylIkEOBa8VB1B3CS20mdrWzmnsAl4pzGGM2uZtq13tr3UdF4HgPNXPjGmgz8hSlaV0PNSUGIYBAN4Ox3Z/2O46+/NTEMhwqCKHcXV8W30VtIjsKweFLsyQWBg31Lndybld7YK2aLmmJilhquvXbOGww+pKyIYHXuoObnYza0fT0H4XNCx6Kz/cAeO1D6bfZU/Un+Cfq2S82SXU25KNnZA0r+gUpLR2R25oZ0seY6EbLoLqNNtlFwqbbJJtFOnIOXStuVvupLA58xqwY4D6tNM18w0IcPVZnpcnRpPYErbgeFOa/xHiliGt77n8KnG37cFtNOeTRH4LliczQ5tNBmJaDzAO9lthcPNBqYjiBXkLVUtMTIb1P2C0y8tGmDRgNNzoB3P7LVk3lrnlmWVMcrg1mNDhNysGnssSkhMTR8gys+t1mj/r9Xp9lacL4Xhso6J/Ud1HlHpv6+ynwFqx+G38/9FV+R/SQeD8LwYJDnDxIg+d+x/4t0b316qdRFumJlalGaqdPbCIikcCIiAIiIAi1TEw1gq9waOpUNOcTwxaGC7qbD8qF5Yj5MlMVXSJ5cc3icKH8bxXkLn2CqE7jkZ+rsjelv7lQMeZcfhsPqNyewWHJ56XwRojxm+2XOa4nJtCZ6u/Ch5mciRPjeT0/sFQ8Xzl7QXvDa38xrYVp0quoOe4ZYTqEXzNOnemqw5fLqtezLPSYei15f8lRkV48z3aj9jYBa8Dxcuf4MW76Va76gNfVb8awx7xWERm1yuNAfVQtNpOS4r2OPL2WoYlfKBSgr+9DuoRkR7GGHFaAGtLhQZdKU825Uu/D44LqwnV0toOopqtOLYLNTTGMbCIIIq97qW03vSlBYLVgwx6qar/P8GF5snt66ObhiaImIBbmo54FdiPmHtX2X0mKAdvRQXDnDbZbzvdni0oDSjWClCGDmd3G5U8Cu5vp+32dGqXTS9uyMdw9LE5jBYDvSor7FdMph8GEaw4bWnnS/uV0l3qvJJ/wqtk03rR6c9eMyxE8oqfQDUqvYxjERjXFhAI5XPSqi3zoaLI1levdamQHQBWGCYdbsHy8ywbj/j7clQIWNPBDnRHuedbmxPw5aHodqd1acG4rJoI7RT6m7dxy7Kxz6csqxZPqbSRaJeI1zQ5pqCqxxNjLpYta0Ve91ib2/NaBTkaVIPiQCL0Lm7PGtRyd13+6xMyMKaZR40qOTmEih7K/G17p2uBaen6lQhY+5zg58MFtCHUuWuB1vbTZSM/Ga9rQ0g6m1rHnyXiJwU5lPCijKAAA+rTbnlFD7LXK8KTFbvhN0q4ZnOsTXKKClQrMzlpxHRmj6iyJtG7hgFscgfCWnNytp/OqthcdlyS8pDgg8zqdz+Atb5hzjlYDfQAVJWSE5nTNt0m9nTEjAampXOHRIpyw2knkB+p2Uth3DTneaMaD6Rr6nQeissrKshtysaGjp+/MrVj8eq+XCM95kuiAw3hcDzRjmP0jT1O/orFChhoAaAANALL2i2xjmFqUZ6p12ERFMiEREAREQBYc4AVNh1VQ4r4jiwpgS8ItYTDEQvIzGjnPbRgrQEZNSDrooKYnor6eJEc7uf2FllzeXON67ZfGCqWy6zvEcGHYHOeTb/dQE/xVEPw0YPc+6gR0WY0oSKk/v9lgyeXltccGicMT2a4+LNLvPEqeZqVtgzLX/C4Hsa/4XBMSFG1A/sohz3McHNNHDcLH7Nvk1KE1wWmZhnITTlWvKqj483lytYW5nVJqDUNFNNtSApTDZgRYYdubOGwO6ip/Bj4giQnCosWnQit7q7HK9066KMm/VpdlY4nlvnEQ3cA7MSMlf2t916wibyuLcpYH5cldHCl72uSPupDGMCmIsVjmtaGt5vHxHcdQt0nwdm/331b9Ld+7jt2HqtGdxS9F0VY8O596rT/gcOwHRJoxA2jIdR3JBH71p0VwWmXgsY0NY0Bo0A0WwqhJJaLEtI9ii8uPojelyvTYJJuV3s6a6/wr1lO+nM2CR4oZpdx0r+qjZwOeCTU/oo1SRJLZI+JD0L29sw/K25eWi+ZYriTWxMjQDQgOJ2O9BvRdMpicaE6jXUsHZQatcDf0/VSU16+zXBL1lv1T5LljZysLgdAVRpOczWBv89bVcfiqvoGFTbJmDmp0c07FRkXg+GH5mAEVrldt+R3Wzw8kRtUuzL5EU+u0UpupyggGosdW7qUYB8FBYA2vrz6q1xcEzMIDA00IBBA2+y0YVw0GV8R2YnWm/ToFV5ML8clXi/Um9vhEvwzm/wBMzPXelfpqaLZPydXeJCOSKBSuz27NiDcctxWy9RJljABpQWA5bUXBNYiSKN8o+6j7KZ0auW9nZKYg19c9WPZZzDqCdKcwRoV5mJ/Zgp13XJguAx40d78phwyxgzu+YjMSWjU6i+ivWG4NCg0IGZ31O19OStx4sl/pfyV5MkyV3D+HokWjolWN6/Eew29VaJHDocIUY2nMm5PcrrRbceGY67MtZHQREVxAIiIAiIgCIiAIiID51/8AUMKe2JBnYdwwCFEHJuYlh93uB7tUfLOD2gi9br6dPyrYsN8N4q17S0joRT3XyqVgvl4sSWiGmQnKfqbqKdwQV5nm4+VRt8e9z6/wSUFoBW6ammNaG/Ob67f5XP4oqo/FZcuIe00IvQ9LrLjyTL+7onctrjs3zZ8pJdpag5lQcdtz1UXiGIPixK3oDZtbA7+tf1XZKwnEnzA/DYcyCbdqX6lc8r0p7haL8GK8c7t9mzD53wn+auQ/EP39FbswpUUpsqZMQlL8NzWYeE6pcPhvqBt6KuK2ieSfyTgcToFnuVtbC5kDoFua1ourVLM+zRDYV5ixWN+N4/nZao8w59m+Vqj5yRpdx+9Ao1WlwtkkueSVhYnANvFaPt+q7mkWIVHmZWl+a14bikSXeL1hn4m1JtuRyKRm50yx4drgtc/XxByIC8zcZjIfmdlGg6mik3wg9o5G4Pfkqtj+CzDojXMHiMHyh1D1pW111xSptfkhHq+HwU3G2Ua1zLENIcSAa57Ooe2+t15wLD3AF5rQija+5NFZYWDzDy0RIRbS1w2+utNVOwcCrTPYDYaldeTJ6fTSLGsc17JmnguXLYcR2jXOFOtBc/f7KxZxVcz3NhtAFABYNGy4os4f8flSX2rRTVezbJCNMgamvQLgjzZNhYdFsw/Co0f4G0b9TrN/v6K0YbwxCZeJ/Ud1s0em/qrYw3k/sVVkmSrYfhkWMfI2o+o2aPXf0qrXhfDUKGQ5/wDUfzOg7N/NVNNaAKAUA2C9Lbj8aI5fLM15aoxRZRFpKgiIgCIiAIiIAiIgCIiAIiIAqb/9DwjMxsyweeFZ3VtbH0J9ieSuS8RYYc0tcKgggjmDYqGSFcuWSinNbR8tl4udoLR/ndI7czSCk5JmWmXwSTlJzMPMH4fx3BWx7cp6FeDkhptM9JNdoqGLzjoY8JrYVaV8QwwXHoDz6rmw7EHw4jA5zXiLbaorWmmmmilcc4ec9+eG+la/exoeSicOwHw4nm8zhT07K5ZMSxavvRGtqtosMzD0US5zmPDm2LTUFSUwwEZgcpFu/IFcsVhp3WDHX5NGK/YumFTbYsNrxruOR3W6e+A+ipmB4i6BEP0mzh+/dXmge3mHDXvyW6X7zpFVz60RLZpjGOc6waCT6BU3FcS8d4c4UAPlbU0b+xcbKy47h0QMIaC5u4brT8qpwoLmCsRji2jstWm7yMoqeQND6KOOnK/ZbjiK3sy/GWteWuNWtAAoNT/KrMCdbFeGhpDnXaPqvSy4BgsePEHhwXO51Ba3uXGn25K88LcI+A4Ro7/EjUyt+mG3k3meq9DL4+Gsat/Jr/uDHOXJFuV0mWSThFkNrSalrQPYUWypOi1TMy1mpH86KJmsVJ0sFndJcEuWS0SM1mpuoyaxSumi3YfgExHuRkb9T9+zdT60VrwvhuDBoaZ3fU6/sNB+qnGHJf6RCskyVTDsGjx7gZWn5nWHoNSrThvDMGHQuHiO5uFvRunvVTaLXj8aJ/bM9ZaZgBZRFoKgiIgCIiAIiIAiIgCIiAIiIAiIgCIiAIiICs8c4T4sHxGjzwvNbdvzD0sfQ81WZWKIkMHffoV9LIXzPEpT/STboekOL5mdL6eht2ovP8zF/wC1/k1+Pe16mtw1Cho0u9ribluu33VhmYW413XLNwczCBZeTkg1LT4ZUI0457rVaBoKA/cqQL6v8NwII50r6rgmJWKCR4da0uBe3Xlf9FJ4RhTxV8SxpYfld9Z9eDS5xwvtNEzL0Cu+EikCGHa5R+llBSeGmI4V+AGp69FZGj+BX+PLS2zPmvfBsz8gvBaN791yzM8xmpvyH7qGmsZLjlZWpsGtu49qaq92kUqWyfmJ1rNTfkoicxkmwtypcnt/ZdWF8JTMajop8Fh5+Z59NG+t+iuWE8PwJe8NlXbvd5nH1OnYUCtjBkvvhEKyRP7KfhvDkzH8zh4LDu+7z2Zt607K24Tw5AgUIbnf9b7n02b6AKYRa8fjxH9zNeWqCIivKwiIgCIiAIiIAiIgCIiAIiIAiIgCIiAIiIAiIgCIiAKA40wf/US5yj+pDq9nM0+JvqB7gKfRRqVS0zs05e0fMMHnxEhg/MLFdMSBXS33XHxPJ/6KeD2ikGPU9A75x7nN/wCjyXc11V5Fx6v1o9BPa9l+TnEiQfi+y6WSzd797D2XPHn2M3qVHGdixnZITXOJ2aCffl3NFUplPhEuWS8xPsZvU8gomPikSI7JDBJOjGAkn2uVO4XwO99HTL8g+hhBP/p2g9K91csNwuDAblhQw0b01Pcm59Vrjxsl/LhFNZonrko+FcExolHTD/Cb9LaFx9fhb91dMJwWBLikKGAd3G7j3cbqQRbceCMfSM15avsIiK4rCIiAIiIAiIgCIiAIiIAiIgCIiAIiIAiIgCIiAIiIAiIgCIiAIiICG4swUTcs+H8/xQzye3T0NwehK+XYVHmI48KGx7nsJa4AfCQaEOOgp1X2orXChtbXK0CpJNABUnUnmeqz5sCyNNl2PM4Wik4RwJo6afX/AIMJp6u19vdXGSkIcJuWExrByA178z1K6UU8eGI+KIXkq+2ERFaQCIiAIiIAiIgCIiAIiIAiIgCIiAIiIAiIgCIiAIiIAiIgCIiAIiID/9k="/>
          <p:cNvSpPr>
            <a:spLocks noChangeAspect="1" noChangeArrowheads="1"/>
          </p:cNvSpPr>
          <p:nvPr/>
        </p:nvSpPr>
        <p:spPr bwMode="auto">
          <a:xfrm>
            <a:off x="3505200" y="518160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vegetarianirvana.files.wordpress.com/2011/11/dsc061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226656"/>
            <a:ext cx="2819400" cy="1909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79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Info</a:t>
            </a:r>
            <a:endParaRPr lang="en-US" dirty="0"/>
          </a:p>
        </p:txBody>
      </p:sp>
      <p:sp>
        <p:nvSpPr>
          <p:cNvPr id="3" name="Content Placeholder 2"/>
          <p:cNvSpPr>
            <a:spLocks noGrp="1"/>
          </p:cNvSpPr>
          <p:nvPr>
            <p:ph idx="1"/>
          </p:nvPr>
        </p:nvSpPr>
        <p:spPr/>
        <p:txBody>
          <a:bodyPr>
            <a:normAutofit/>
          </a:bodyPr>
          <a:lstStyle/>
          <a:p>
            <a:r>
              <a:rPr lang="en-US" sz="3200" dirty="0" smtClean="0"/>
              <a:t>The amount of time this game usually takes to play is about 15 minutes.</a:t>
            </a:r>
            <a:endParaRPr lang="en-US" sz="3200" dirty="0"/>
          </a:p>
        </p:txBody>
      </p:sp>
      <p:pic>
        <p:nvPicPr>
          <p:cNvPr id="1026" name="Picture 2" descr="http://2.bp.blogspot.com/-M-YGRB_Fh6k/TlgebtYIbRI/AAAAAAAAJus/-cpj-fByiYU/s1600/spinning_cl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819400"/>
            <a:ext cx="3343275"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566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Versions</a:t>
            </a:r>
            <a:endParaRPr lang="en-US" dirty="0"/>
          </a:p>
        </p:txBody>
      </p:sp>
      <p:sp>
        <p:nvSpPr>
          <p:cNvPr id="3" name="Content Placeholder 2"/>
          <p:cNvSpPr>
            <a:spLocks noGrp="1"/>
          </p:cNvSpPr>
          <p:nvPr>
            <p:ph idx="1"/>
          </p:nvPr>
        </p:nvSpPr>
        <p:spPr/>
        <p:txBody>
          <a:bodyPr>
            <a:normAutofit/>
          </a:bodyPr>
          <a:lstStyle/>
          <a:p>
            <a:r>
              <a:rPr lang="en-US" sz="2800" dirty="0" smtClean="0"/>
              <a:t>Mancala has been very popular in how it has sprung very different versions of itself such as </a:t>
            </a:r>
            <a:r>
              <a:rPr lang="en-US" sz="2800" dirty="0" err="1" smtClean="0"/>
              <a:t>Bao</a:t>
            </a:r>
            <a:r>
              <a:rPr lang="en-US" sz="2800" dirty="0" smtClean="0"/>
              <a:t> la Kiswahili,  </a:t>
            </a:r>
            <a:r>
              <a:rPr lang="en-US" sz="2800" dirty="0" err="1" smtClean="0"/>
              <a:t>Congkak</a:t>
            </a:r>
            <a:r>
              <a:rPr lang="en-US" sz="2800" dirty="0" smtClean="0"/>
              <a:t>, </a:t>
            </a:r>
            <a:r>
              <a:rPr lang="en-US" sz="2800" dirty="0" err="1" smtClean="0"/>
              <a:t>Kalah</a:t>
            </a:r>
            <a:r>
              <a:rPr lang="en-US" sz="2800" dirty="0" smtClean="0"/>
              <a:t>, </a:t>
            </a:r>
            <a:r>
              <a:rPr lang="en-US" sz="2800" dirty="0" err="1" smtClean="0"/>
              <a:t>Oware</a:t>
            </a:r>
            <a:r>
              <a:rPr lang="en-US" sz="2800" dirty="0" smtClean="0"/>
              <a:t>, and </a:t>
            </a:r>
            <a:r>
              <a:rPr lang="en-US" sz="2800" dirty="0" err="1" smtClean="0"/>
              <a:t>Toguz</a:t>
            </a:r>
            <a:r>
              <a:rPr lang="en-US" sz="2800" dirty="0" smtClean="0"/>
              <a:t> </a:t>
            </a:r>
            <a:r>
              <a:rPr lang="en-US" sz="2800" dirty="0" err="1" smtClean="0"/>
              <a:t>Kumalak</a:t>
            </a:r>
            <a:r>
              <a:rPr lang="en-US" sz="2800" dirty="0" smtClean="0"/>
              <a:t>.</a:t>
            </a:r>
            <a:endParaRPr lang="en-US" sz="2800" dirty="0"/>
          </a:p>
        </p:txBody>
      </p:sp>
      <p:pic>
        <p:nvPicPr>
          <p:cNvPr id="2050" name="Picture 2" descr="http://www.icevalleysoftware.com/kala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367024"/>
            <a:ext cx="4267200" cy="284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1708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99</TotalTime>
  <Words>388</Words>
  <Application>Microsoft Office PowerPoint</Application>
  <PresentationFormat>On-screen Show (4:3)</PresentationFormat>
  <Paragraphs>22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Cambria</vt:lpstr>
      <vt:lpstr>Adjacency</vt:lpstr>
      <vt:lpstr>Mancala</vt:lpstr>
      <vt:lpstr>Mancala’s Origins</vt:lpstr>
      <vt:lpstr>Proof the Game Existed</vt:lpstr>
      <vt:lpstr>Game Piece Info</vt:lpstr>
      <vt:lpstr>Player Requirements</vt:lpstr>
      <vt:lpstr>How the Game is played </vt:lpstr>
      <vt:lpstr>How the Game is played Cont.</vt:lpstr>
      <vt:lpstr>General Info</vt:lpstr>
      <vt:lpstr>Other Versions</vt:lpstr>
      <vt:lpstr>More Info on the Game</vt:lpstr>
      <vt:lpstr>The End</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Mancala</dc:title>
  <dc:creator>9204498</dc:creator>
  <cp:lastModifiedBy>9204498</cp:lastModifiedBy>
  <cp:revision>13</cp:revision>
  <dcterms:created xsi:type="dcterms:W3CDTF">2015-01-27T12:07:50Z</dcterms:created>
  <dcterms:modified xsi:type="dcterms:W3CDTF">2015-01-28T18:41:01Z</dcterms:modified>
</cp:coreProperties>
</file>